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2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the example school logo with your own school’s logo and export as a JPG to use on Facebook </a:t>
            </a:r>
            <a:r>
              <a:rPr lang="en-US"/>
              <a:t>&amp; Twitter.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9B137E-3780-8443-8D30-9701CE84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29" y="225705"/>
            <a:ext cx="1811439" cy="1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23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Amrita Patel</cp:lastModifiedBy>
  <cp:revision>7</cp:revision>
  <dcterms:created xsi:type="dcterms:W3CDTF">2021-08-11T17:05:52Z</dcterms:created>
  <dcterms:modified xsi:type="dcterms:W3CDTF">2021-09-16T20:07:45Z</dcterms:modified>
</cp:coreProperties>
</file>