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14300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24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3FD00-D625-784A-86C5-F3A87F5348C9}" type="datetimeFigureOut">
              <a:rPr lang="en-US" smtClean="0"/>
              <a:t>9/16/21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1963" y="1143000"/>
            <a:ext cx="5934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C6932-A05B-3E44-88AF-03D3C29F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1pPr>
    <a:lvl2pPr marL="416966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2pPr>
    <a:lvl3pPr marL="833933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3pPr>
    <a:lvl4pPr marL="1250899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4pPr>
    <a:lvl5pPr marL="1667866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5pPr>
    <a:lvl6pPr marL="2084832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6pPr>
    <a:lvl7pPr marL="2501798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7pPr>
    <a:lvl8pPr marL="2918765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8pPr>
    <a:lvl9pPr marL="3335731" algn="l" defTabSz="833933" rtl="0" eaLnBrk="1" latinLnBrk="0" hangingPunct="1">
      <a:defRPr sz="10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the example school logo with your own school’s logo and export as a JPG to use on Facebook </a:t>
            </a:r>
            <a:r>
              <a:rPr lang="en-US"/>
              <a:t>&amp; Twitter.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C6932-A05B-3E44-88AF-03D3C29F46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2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72715"/>
            <a:ext cx="8572500" cy="2069253"/>
          </a:xfrm>
        </p:spPr>
        <p:txBody>
          <a:bodyPr anchor="b"/>
          <a:lstStyle>
            <a:lvl1pPr algn="ctr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121766"/>
            <a:ext cx="8572500" cy="1434994"/>
          </a:xfrm>
        </p:spPr>
        <p:txBody>
          <a:bodyPr/>
          <a:lstStyle>
            <a:lvl1pPr marL="0" indent="0" algn="ctr">
              <a:buNone/>
              <a:defRPr sz="2080"/>
            </a:lvl1pPr>
            <a:lvl2pPr marL="396255" indent="0" algn="ctr">
              <a:buNone/>
              <a:defRPr sz="1733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3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16442"/>
            <a:ext cx="2464594" cy="50369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16442"/>
            <a:ext cx="7250906" cy="50369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8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6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81773"/>
            <a:ext cx="9858375" cy="2472372"/>
          </a:xfrm>
        </p:spPr>
        <p:txBody>
          <a:bodyPr anchor="b"/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3977535"/>
            <a:ext cx="9858375" cy="1300162"/>
          </a:xfrm>
        </p:spPr>
        <p:txBody>
          <a:bodyPr/>
          <a:lstStyle>
            <a:lvl1pPr marL="0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1pPr>
            <a:lvl2pPr marL="39625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6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582208"/>
            <a:ext cx="4857750" cy="37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582208"/>
            <a:ext cx="4857750" cy="37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4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16442"/>
            <a:ext cx="9858375" cy="1148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57008"/>
            <a:ext cx="4835425" cy="714057"/>
          </a:xfrm>
        </p:spPr>
        <p:txBody>
          <a:bodyPr anchor="b"/>
          <a:lstStyle>
            <a:lvl1pPr marL="0" indent="0">
              <a:buNone/>
              <a:defRPr sz="2080" b="1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171065"/>
            <a:ext cx="4835425" cy="319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57008"/>
            <a:ext cx="4859239" cy="714057"/>
          </a:xfrm>
        </p:spPr>
        <p:txBody>
          <a:bodyPr anchor="b"/>
          <a:lstStyle>
            <a:lvl1pPr marL="0" indent="0">
              <a:buNone/>
              <a:defRPr sz="2080" b="1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171065"/>
            <a:ext cx="4859239" cy="319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2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4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6240"/>
            <a:ext cx="3686472" cy="1386840"/>
          </a:xfrm>
        </p:spPr>
        <p:txBody>
          <a:bodyPr anchor="b"/>
          <a:lstStyle>
            <a:lvl1pPr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55769"/>
            <a:ext cx="5786438" cy="4223808"/>
          </a:xfrm>
        </p:spPr>
        <p:txBody>
          <a:bodyPr/>
          <a:lstStyle>
            <a:lvl1pPr>
              <a:defRPr sz="2773"/>
            </a:lvl1pPr>
            <a:lvl2pPr>
              <a:defRPr sz="2427"/>
            </a:lvl2pPr>
            <a:lvl3pPr>
              <a:defRPr sz="208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83080"/>
            <a:ext cx="3686472" cy="3303376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0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6240"/>
            <a:ext cx="3686472" cy="1386840"/>
          </a:xfrm>
        </p:spPr>
        <p:txBody>
          <a:bodyPr anchor="b"/>
          <a:lstStyle>
            <a:lvl1pPr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55769"/>
            <a:ext cx="5786438" cy="4223808"/>
          </a:xfrm>
        </p:spPr>
        <p:txBody>
          <a:bodyPr anchor="t"/>
          <a:lstStyle>
            <a:lvl1pPr marL="0" indent="0">
              <a:buNone/>
              <a:defRPr sz="2773"/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83080"/>
            <a:ext cx="3686472" cy="3303376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6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16442"/>
            <a:ext cx="9858375" cy="1148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582208"/>
            <a:ext cx="9858375" cy="377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508837"/>
            <a:ext cx="257175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5AE72-FB22-D84E-BA3C-69125FAE8E14}" type="datetimeFigureOut">
              <a:rPr lang="en-US" smtClean="0"/>
              <a:t>9/16/21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508837"/>
            <a:ext cx="3857625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508837"/>
            <a:ext cx="257175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7C0E-E84E-364D-AC0B-B22943114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2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92510" rtl="0" eaLnBrk="1" latinLnBrk="0" hangingPunct="1">
        <a:lnSpc>
          <a:spcPct val="90000"/>
        </a:lnSpc>
        <a:spcBef>
          <a:spcPct val="0"/>
        </a:spcBef>
        <a:buNone/>
        <a:defRPr sz="38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2427" kern="1200">
          <a:solidFill>
            <a:schemeClr val="tx1"/>
          </a:solidFill>
          <a:latin typeface="+mn-lt"/>
          <a:ea typeface="+mn-ea"/>
          <a:cs typeface="+mn-cs"/>
        </a:defRPr>
      </a:lvl1pPr>
      <a:lvl2pPr marL="59438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990638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8689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78314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17940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57565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97191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368170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69B137E-3780-8443-8D30-9701CE845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06" y="162046"/>
            <a:ext cx="1811439" cy="181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87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23</Words>
  <Application>Microsoft Macintosh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Amrita Patel</dc:creator>
  <cp:lastModifiedBy>Amrita Patel</cp:lastModifiedBy>
  <cp:revision>10</cp:revision>
  <dcterms:created xsi:type="dcterms:W3CDTF">2021-08-11T17:05:52Z</dcterms:created>
  <dcterms:modified xsi:type="dcterms:W3CDTF">2021-09-16T20:12:11Z</dcterms:modified>
</cp:coreProperties>
</file>