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53" d="100"/>
          <a:sy n="53" d="100"/>
        </p:scale>
        <p:origin x="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2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1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0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FB043-58CF-7542-9B99-842C429A3880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351C5-0EAB-0644-BEAA-C84D67210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CDB387-6324-5C40-BE79-A73A9693474F}"/>
              </a:ext>
            </a:extLst>
          </p:cNvPr>
          <p:cNvSpPr/>
          <p:nvPr/>
        </p:nvSpPr>
        <p:spPr>
          <a:xfrm>
            <a:off x="14469547" y="8588696"/>
            <a:ext cx="4949422" cy="4949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Delete &amp; Replace</a:t>
            </a:r>
          </a:p>
          <a:p>
            <a:pPr algn="ctr"/>
            <a:r>
              <a:rPr lang="en-US" sz="4000" dirty="0"/>
              <a:t>this with Your</a:t>
            </a:r>
          </a:p>
          <a:p>
            <a:pPr algn="ctr"/>
            <a:r>
              <a:rPr lang="en-US" sz="4000" dirty="0"/>
              <a:t>QR Code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D92D1-EA78-604C-89E3-57DE7259CD71}"/>
              </a:ext>
            </a:extLst>
          </p:cNvPr>
          <p:cNvSpPr/>
          <p:nvPr/>
        </p:nvSpPr>
        <p:spPr>
          <a:xfrm>
            <a:off x="8919379" y="475710"/>
            <a:ext cx="4106841" cy="2451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Delete &amp; Replace this with Your</a:t>
            </a:r>
          </a:p>
          <a:p>
            <a:pPr algn="ctr"/>
            <a:r>
              <a:rPr lang="en-US" sz="3200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323411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</TotalTime>
  <Words>16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Amrita Patel</dc:creator>
  <cp:lastModifiedBy>Amrita Patel</cp:lastModifiedBy>
  <cp:revision>2</cp:revision>
  <dcterms:created xsi:type="dcterms:W3CDTF">2021-08-17T19:08:21Z</dcterms:created>
  <dcterms:modified xsi:type="dcterms:W3CDTF">2021-08-18T17:31:52Z</dcterms:modified>
</cp:coreProperties>
</file>